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287" r:id="rId5"/>
    <p:sldId id="314" r:id="rId6"/>
    <p:sldId id="317" r:id="rId7"/>
    <p:sldId id="323" r:id="rId8"/>
    <p:sldId id="324" r:id="rId9"/>
    <p:sldId id="325" r:id="rId10"/>
    <p:sldId id="326" r:id="rId11"/>
    <p:sldId id="327" r:id="rId12"/>
    <p:sldId id="333" r:id="rId13"/>
    <p:sldId id="334" r:id="rId14"/>
    <p:sldId id="332" r:id="rId15"/>
    <p:sldId id="328" r:id="rId16"/>
    <p:sldId id="319" r:id="rId17"/>
    <p:sldId id="264" r:id="rId18"/>
    <p:sldId id="322" r:id="rId19"/>
    <p:sldId id="308" r:id="rId20"/>
    <p:sldId id="320" r:id="rId21"/>
    <p:sldId id="329" r:id="rId22"/>
    <p:sldId id="321" r:id="rId23"/>
    <p:sldId id="330" r:id="rId24"/>
    <p:sldId id="286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 autoAdjust="0"/>
    <p:restoredTop sz="96370" autoAdjust="0"/>
  </p:normalViewPr>
  <p:slideViewPr>
    <p:cSldViewPr snapToGrid="0" snapToObjects="1">
      <p:cViewPr varScale="1">
        <p:scale>
          <a:sx n="140" d="100"/>
          <a:sy n="140" d="100"/>
        </p:scale>
        <p:origin x="492" y="120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05.02.2018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05.02.2018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Überangebot an Kursen -&gt; 5/10 maximal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Auswirkung der Generierung neuer Verteilungen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Aufsetzen des Servers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(Entität Module können auch für andere Veranstaltungen genutzt werden)</a:t>
            </a:r>
          </a:p>
          <a:p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Archiv: (Dozenten können ansehen, wie frühere Kurse angelegt wurden)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30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x(</a:t>
            </a:r>
            <a:r>
              <a:rPr lang="de-DE" dirty="0" err="1"/>
              <a:t>i,j</a:t>
            </a:r>
            <a:r>
              <a:rPr lang="de-DE" dirty="0"/>
              <a:t>) erst erklären</a:t>
            </a:r>
          </a:p>
          <a:p>
            <a:r>
              <a:rPr lang="de-DE" dirty="0"/>
              <a:t>c(</a:t>
            </a:r>
            <a:r>
              <a:rPr lang="de-DE" dirty="0" err="1"/>
              <a:t>i,j</a:t>
            </a:r>
            <a:r>
              <a:rPr lang="de-DE" dirty="0"/>
              <a:t>) -&gt; gewichtete Präferenz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Festes Minimum -&gt; Änderung der Nebenbedingungen notwendig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Varianz </a:t>
            </a:r>
            <a:r>
              <a:rPr lang="de-DE" dirty="0" err="1"/>
              <a:t>failt</a:t>
            </a:r>
            <a:r>
              <a:rPr lang="de-DE" dirty="0"/>
              <a:t> weil quadratisch</a:t>
            </a:r>
          </a:p>
          <a:p>
            <a:r>
              <a:rPr lang="de-DE" dirty="0"/>
              <a:t>Quadratische Solver -&gt; Findet nicht zwangsläufig das Optimum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AED22A-D5F1-4546-977F-7A26D13DA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91" y="1951044"/>
            <a:ext cx="2229555" cy="22295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CEC3D0C-591F-4353-9161-4D0CB716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46" y="1951043"/>
            <a:ext cx="2229555" cy="22295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F5143BE-B2BC-49CB-8679-339721DE8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6580BD-FEC6-42D6-8993-F4FD3F905C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" y="1951045"/>
            <a:ext cx="2229555" cy="222955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C25E72-4FA3-40AA-9B7B-EBD68D02C6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86" y="1951045"/>
            <a:ext cx="2229555" cy="22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C5B125-19F2-446B-9612-3534C7EA9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1539354"/>
            <a:ext cx="1488800" cy="1488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A3CA79-3F08-4F3F-A2F3-6185DC0A9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2986810"/>
            <a:ext cx="1488800" cy="1488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A2C92F-3CC7-40AC-B16B-8661600072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1498010"/>
            <a:ext cx="1488800" cy="1488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89E7D90-1242-4C91-B935-5797E3E029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2993750"/>
            <a:ext cx="1488800" cy="148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8DB4A77-2B5A-4AA7-BF1B-A187B5995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1539354"/>
            <a:ext cx="1488800" cy="1488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ACA5241-2962-4D48-A26C-3BA573DC96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2986810"/>
            <a:ext cx="1488800" cy="14888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DC751D8-79D6-45DD-AEEA-4731A262EE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EFF7417-15CD-4780-AA57-C5D278820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4140"/>
            <a:ext cx="2491740" cy="2491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725881-7451-45D7-A695-D6A006631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0"/>
            <a:ext cx="2491740" cy="24917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8555D9-1AE2-41EC-BB30-5E8EA9AFA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2644140"/>
            <a:ext cx="2491740" cy="24917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1C3CFB8-C2AB-4F4F-9D72-4195773E8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64" y="0"/>
            <a:ext cx="2491740" cy="24917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A9B043-5366-43E9-8DEF-093FA951F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64" y="2644140"/>
            <a:ext cx="2491740" cy="24917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FD22444-7BA3-48D2-962D-3817B7520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249174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391874" y="1461403"/>
            <a:ext cx="341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Alter Algorithmus:</a:t>
            </a:r>
            <a:br>
              <a:rPr lang="de-DE" sz="1600" dirty="0"/>
            </a:br>
            <a:r>
              <a:rPr lang="de-DE" sz="1600" dirty="0"/>
              <a:t>Mittelwert: 14.2</a:t>
            </a:r>
          </a:p>
          <a:p>
            <a:r>
              <a:rPr lang="de-DE" sz="1600" dirty="0"/>
              <a:t>Varianz: 1.8</a:t>
            </a:r>
          </a:p>
          <a:p>
            <a:r>
              <a:rPr lang="de-DE" sz="1600" dirty="0"/>
              <a:t>Minimum: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377935" y="1504950"/>
            <a:ext cx="2359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Unser Algorithmus:</a:t>
            </a:r>
          </a:p>
          <a:p>
            <a:r>
              <a:rPr lang="de-DE" sz="1600" dirty="0"/>
              <a:t>Mittelwert: 14.4</a:t>
            </a:r>
          </a:p>
          <a:p>
            <a:r>
              <a:rPr lang="de-DE" sz="1600" dirty="0"/>
              <a:t>Varianz: 0.75</a:t>
            </a:r>
          </a:p>
          <a:p>
            <a:r>
              <a:rPr lang="de-DE" sz="1600" dirty="0"/>
              <a:t>Minimum: 12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Realer Datensatz aus diesem Semester: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92 Studenten, 15 Kurse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AF7935D-8E2C-402D-98C1-581A8B1B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4" y="2538622"/>
            <a:ext cx="8464622" cy="17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8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6EA100E-CCA1-46E1-A19F-F855D80365C1}"/>
              </a:ext>
            </a:extLst>
          </p:cNvPr>
          <p:cNvSpPr txBox="1"/>
          <p:nvPr/>
        </p:nvSpPr>
        <p:spPr>
          <a:xfrm>
            <a:off x="391874" y="1170206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1200 Kinder, 50 Kitas, Maximale Teilnehmerzahl 24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8D1370-A54D-491F-A93F-D978C47E9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751021"/>
            <a:ext cx="2742790" cy="2742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13F26D-7A97-45BD-BBC1-69A5AB2F7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4" y="1751021"/>
            <a:ext cx="2742790" cy="27427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51B655-1E23-482A-BAB2-DE9B05AC1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38" y="1751021"/>
            <a:ext cx="2742790" cy="274279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05B8158-634E-402F-9AF1-B6947966709E}"/>
              </a:ext>
            </a:extLst>
          </p:cNvPr>
          <p:cNvSpPr txBox="1"/>
          <p:nvPr/>
        </p:nvSpPr>
        <p:spPr>
          <a:xfrm>
            <a:off x="6737350" y="153191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Dauer: 15 Sekunden</a:t>
            </a:r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Positives Feedback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an die Anwenderdokumentation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für weitere Funktionen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1106077"/>
            <a:ext cx="5502682" cy="3257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Parallele Einschreibung in verschiedene Module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Tauschbörse</a:t>
            </a:r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Archiv für vergangene Praktika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Offline-Version des Verteilungsalgorithmus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5" y="450841"/>
            <a:ext cx="3556435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Optionale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15578B-6027-4919-9660-4DE1D6635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2" y="414932"/>
            <a:ext cx="2601114" cy="1952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188921-3C72-4E84-8058-885106421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02" y="2446384"/>
            <a:ext cx="3481614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89217" y="1143243"/>
            <a:ext cx="2789233" cy="2970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Verteilungsalgorithmus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Kundengespräch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Live Demo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Ausblick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Zusammenfassung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2535683"/>
            <a:ext cx="2851562" cy="15782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AB1520-FF32-44A4-92B4-008DFF52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6" y="907280"/>
            <a:ext cx="2252420" cy="763752"/>
          </a:xfrm>
          <a:prstGeom prst="rect">
            <a:avLst/>
          </a:prstGeom>
        </p:spPr>
      </p:pic>
      <p:pic>
        <p:nvPicPr>
          <p:cNvPr id="11" name="Bild 1">
            <a:extLst>
              <a:ext uri="{FF2B5EF4-FFF2-40B4-BE49-F238E27FC236}">
                <a16:creationId xmlns:a16="http://schemas.microsoft.com/office/drawing/2014/main" id="{63888D79-05C5-4F0A-A929-708A96BA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41" b="-1"/>
          <a:stretch/>
        </p:blipFill>
        <p:spPr>
          <a:xfrm>
            <a:off x="143646" y="1982941"/>
            <a:ext cx="2202410" cy="4975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C52D563-42C0-4894-BA10-DDAF2487B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1" y="3015742"/>
            <a:ext cx="1743428" cy="13083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583DDB-55EC-4C8F-B7C1-725619627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1068508"/>
            <a:ext cx="3522389" cy="10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5" y="2905734"/>
            <a:ext cx="4043893" cy="1371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/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Lineare Zielfunktion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Studenten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Kurse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𝑐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(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,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)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sind Gewichte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Einträge einer binären Matrix mit Dimension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panose="02000000000000000000" pitchFamily="2" charset="0"/>
                      </a:rPr>
                      <m:t>×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blipFill>
                <a:blip r:embed="rId4"/>
                <a:stretch>
                  <a:fillRect l="-3614" t="-2642" r="-39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/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zugeteilt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altLang="de-DE" b="0" i="0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nicht zugeteilt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blipFill>
                <a:blip r:embed="rId5"/>
                <a:stretch>
                  <a:fillRect l="-924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2" y="1364369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56" y="231732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069" y="3554635"/>
            <a:ext cx="5148742" cy="82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/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müssen entweder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0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oder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1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sein: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blipFill>
                <a:blip r:embed="rId6"/>
                <a:stretch>
                  <a:fillRect l="-2270" t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197838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258105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ist begrenzt: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19C0747-9960-478A-8808-6DF7BBBA8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Gewichtung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845241" y="1430558"/>
            <a:ext cx="2304859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Gewichtung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4785124" y="3261234"/>
            <a:ext cx="2923776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D91F38-7279-4B14-AAA8-A7535040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" y="731220"/>
            <a:ext cx="3699884" cy="176789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538E73-50A3-4BD4-943C-2A417A5A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" y="2597352"/>
            <a:ext cx="3699883" cy="17837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0CBB7A3-545E-49DF-B7E6-0A4D96A81217}"/>
              </a:ext>
            </a:extLst>
          </p:cNvPr>
          <p:cNvSpPr txBox="1"/>
          <p:nvPr/>
        </p:nvSpPr>
        <p:spPr>
          <a:xfrm>
            <a:off x="4236790" y="2233855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941B97-BF33-44E9-8562-0B5716452773}"/>
              </a:ext>
            </a:extLst>
          </p:cNvPr>
          <p:cNvSpPr txBox="1"/>
          <p:nvPr/>
        </p:nvSpPr>
        <p:spPr>
          <a:xfrm>
            <a:off x="4232475" y="4107948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B830B2-29DB-41BE-AFBF-3D138DB8D1C6}"/>
              </a:ext>
            </a:extLst>
          </p:cNvPr>
          <p:cNvSpPr txBox="1"/>
          <p:nvPr/>
        </p:nvSpPr>
        <p:spPr>
          <a:xfrm rot="16200000">
            <a:off x="191518" y="1281536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970EC4-7FD7-4BD7-B7A3-5226AC768CDE}"/>
              </a:ext>
            </a:extLst>
          </p:cNvPr>
          <p:cNvSpPr txBox="1"/>
          <p:nvPr/>
        </p:nvSpPr>
        <p:spPr>
          <a:xfrm rot="16200000">
            <a:off x="191517" y="331350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6069AB7-2C2A-419D-A071-F965D90DD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31498"/>
            <a:ext cx="5638418" cy="415648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3005304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324313"/>
            <a:ext cx="7228297" cy="9154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959120-A043-4775-994B-030E7E456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8" y="1316668"/>
            <a:ext cx="3974410" cy="5802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78B1D8-CA22-4BC5-924B-657220D2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" y="2111345"/>
            <a:ext cx="3975107" cy="67161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C5F8EF-B73A-480D-9F16-33F1AE0BF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08FBA6-2E55-43F8-BFE5-E584A4FB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664</Words>
  <Application>Microsoft Office PowerPoint</Application>
  <PresentationFormat>Bildschirmpräsentation (16:9)</PresentationFormat>
  <Paragraphs>201</Paragraphs>
  <Slides>23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Roboto Condensed</vt:lpstr>
      <vt:lpstr>Arial</vt:lpstr>
      <vt:lpstr>Calibri</vt:lpstr>
      <vt:lpstr>Cambria Math</vt:lpstr>
      <vt:lpstr>Palatino Linotype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 K.</cp:lastModifiedBy>
  <cp:revision>556</cp:revision>
  <cp:lastPrinted>2017-04-12T09:06:57Z</cp:lastPrinted>
  <dcterms:created xsi:type="dcterms:W3CDTF">2017-03-23T10:34:48Z</dcterms:created>
  <dcterms:modified xsi:type="dcterms:W3CDTF">2018-02-05T11:29:19Z</dcterms:modified>
</cp:coreProperties>
</file>